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67" r:id="rId6"/>
    <p:sldId id="259" r:id="rId7"/>
    <p:sldId id="260" r:id="rId8"/>
    <p:sldId id="266" r:id="rId9"/>
    <p:sldId id="261" r:id="rId10"/>
    <p:sldId id="265" r:id="rId11"/>
    <p:sldId id="262" r:id="rId12"/>
    <p:sldId id="263" r:id="rId13"/>
    <p:sldId id="264" r:id="rId14"/>
    <p:sldId id="268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2519E0-3D6A-429F-8E38-4DD3E50E786D}">
          <p14:sldIdLst>
            <p14:sldId id="256"/>
            <p14:sldId id="270"/>
            <p14:sldId id="257"/>
            <p14:sldId id="258"/>
            <p14:sldId id="267"/>
            <p14:sldId id="259"/>
            <p14:sldId id="260"/>
            <p14:sldId id="266"/>
            <p14:sldId id="261"/>
            <p14:sldId id="265"/>
            <p14:sldId id="262"/>
            <p14:sldId id="263"/>
            <p14:sldId id="264"/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31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1A6BA-D8FE-AC30-A5DC-173F912E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5B710-5554-FA92-1CAC-877CE9DDF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606C1-8121-A100-2667-785A3E2A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C19DB-5705-8C1E-46A5-8405A368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42F8B-2A03-D585-3EC8-42E3236D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2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0B82B-71D6-9457-8CF6-D0EA435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017FBC-87D6-DF10-5C2B-754CB6F6A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DA27D-A644-03F8-7B51-94A742DD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58EEF-3A82-8CE8-8F8A-41F9B44A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2624B-8504-5E82-BEAD-0655EB92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8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01B0C3-D696-3F0F-FAA2-1A89801BC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C87171-F0F0-F016-E875-D41F1E264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B0C91-1CD2-4AC5-B6E8-FFC547E9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E3F3C-34BE-65BC-3136-583933F1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115C-943A-EF04-1A56-A8593FF4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2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2D274-FB37-57AC-D7C4-B25EE992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32A6B-42B3-B674-147D-8536247D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BCBFB-FCE5-ED79-0993-D0F3D03F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C4E98-889F-0434-B663-9547C5E9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6831A-0597-091E-3C4A-A1D156C1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5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28898-42CC-7A06-D21B-C2193CE2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F780D-3DAF-8D74-386D-64A574BB0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B9ABB-7AB1-EFDB-9B11-62FFEAA3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A5B6A-06E6-6844-BBCF-FF072A27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DEEB7-B65A-19E7-389E-25FC8A6D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E674-C445-ACBF-10DC-0D9E592F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168EF-39D6-546C-5628-BD684AB30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7B48D-0436-2399-928C-D0AFED344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3C47D-C2D0-E72F-D8E7-3D8725CA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7A11-5379-A128-C023-F11BBEA1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6F5FC-F75C-A0AB-76C1-35D9FDEE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4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E0B8B-51E8-D8BC-2FD4-B3AC7FD6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FA8BFB-8729-2ABF-899B-79671BAD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F07686-8875-0D97-ECA5-376E6D465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0A4FD9-F958-8B3A-5C51-61B9594EA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1004D6-1150-DDC5-B0A3-5F5B45705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5D4185-A79A-6D0A-21FD-59BADC92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73246-9AB7-5E7B-9397-217980FF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9344A9-AC6E-4226-ECFA-40DDF78C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1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BB833-1E02-FAD1-F270-8738E13D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560157-BB48-7FDD-74FB-ECF551AA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9ADB6B-A359-FAB3-FF38-1DCB93DC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89A3C0-679E-B5F3-6A6A-BDD47F5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0515DC-CE35-C0F2-5911-D0F2A077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09BDAB-9E36-04F1-2119-F9F67708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8F067-20FE-CA01-B259-CD028D70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0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EE837-72D0-27D2-23FA-0F675887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15770-3650-ECA4-F144-710A5FA0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BEC3C-9E6E-1B45-3C7C-3130E5C3D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12B1B-02BD-2A07-0353-1EDF7C86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CE1D7-B67D-7922-95A3-EAADCD10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078C3-0160-0CB8-8BE6-C983D856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93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49DD8-897B-64B5-8E43-F8DCD2F7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081E57-F474-A4BD-0CF6-C81187716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4DD08-A942-6465-A276-596D27D79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2822C-7473-449A-A8D9-8BEF273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1667B-3475-3316-B378-C2F95460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1917E3-B243-07E3-5AF9-62A32C37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2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E9E04A-E563-0AD6-C422-08227E41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7D63EE-A1F0-4512-FA41-D28FBB5E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0E48-40AA-3685-EE39-23E7670F1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486E-1548-4197-9882-5144CFC0AEDA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54102-522F-5C74-3C43-69C4E4F1D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D22B9-4E83-12F2-CBEB-50C3182B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EB07B-F66D-4D07-91FD-B5BEDB203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8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0D8A-56BC-B33C-4A7C-6E3E930F5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TRASHES </a:t>
            </a:r>
            <a:r>
              <a:rPr lang="ko-KR" altLang="en-US" dirty="0"/>
              <a:t>시스템 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D4365C-7669-85E7-C885-95A8A8EC2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23.12.09 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19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321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dirty="0"/>
              <a:t>연구소에서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</a:t>
            </a:r>
            <a:r>
              <a:rPr lang="ko-KR" altLang="en-US" sz="1400" dirty="0"/>
              <a:t>가 흐른 뒤</a:t>
            </a:r>
            <a:r>
              <a:rPr lang="en-US" altLang="ko-KR" sz="1400" dirty="0"/>
              <a:t>, </a:t>
            </a:r>
            <a:r>
              <a:rPr lang="ko-KR" altLang="en-US" sz="1400" dirty="0"/>
              <a:t>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3</a:t>
            </a:r>
            <a:r>
              <a:rPr lang="ko-KR" altLang="en-US" sz="1400" dirty="0"/>
              <a:t>가지 필드 맵 중 한 개의 </a:t>
            </a:r>
            <a:r>
              <a:rPr lang="ko-KR" altLang="en-US" sz="1400" dirty="0" err="1"/>
              <a:t>맵이</a:t>
            </a:r>
            <a:r>
              <a:rPr lang="ko-KR" altLang="en-US" sz="1400" dirty="0"/>
              <a:t> 랜덤으로 선택되어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일차 낮 부터 시작하여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지나면 밤으로 바뀌며</a:t>
            </a:r>
            <a:r>
              <a:rPr lang="en-US" altLang="ko-KR" sz="1400" dirty="0"/>
              <a:t>,</a:t>
            </a:r>
            <a:r>
              <a:rPr lang="ko-KR" altLang="en-US" sz="1400" dirty="0"/>
              <a:t>다시 </a:t>
            </a:r>
            <a:r>
              <a:rPr lang="en-US" altLang="ko-KR" sz="1400" dirty="0"/>
              <a:t>60</a:t>
            </a:r>
            <a:r>
              <a:rPr lang="ko-KR" altLang="en-US" sz="1400" dirty="0"/>
              <a:t>초가 흐르면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낮이 되는 식으로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밤이 되면 화면의 밝기가 어두워 진다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맵에는</a:t>
            </a:r>
            <a:r>
              <a:rPr lang="ko-KR" altLang="en-US" sz="1400" dirty="0"/>
              <a:t> 기본적으로 몬스터와 상자들이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랜덤 위치에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한 곳에 열쇠가 생성되는 </a:t>
            </a:r>
            <a:r>
              <a:rPr lang="ko-KR" altLang="en-US" sz="1400" dirty="0" err="1"/>
              <a:t>쉘터라는</a:t>
            </a:r>
            <a:r>
              <a:rPr lang="ko-KR" altLang="en-US" sz="1400" dirty="0"/>
              <a:t> 공통된 공간이 존재한다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필드 기획은 맵 기획서를 통해 확인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FC49C-E94E-7A69-B390-0141E7D7322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08" y="3627925"/>
            <a:ext cx="25200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9E971D-E994-C476-539A-A889F2CEA62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32972" y="710075"/>
            <a:ext cx="252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54705A-99FC-A7E1-81C5-71928470196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15091" y="3627925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4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상자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그래픽은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 사용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상자에 접근하여 </a:t>
            </a:r>
            <a:r>
              <a:rPr lang="en-US" altLang="ko-KR" sz="1400" dirty="0">
                <a:solidFill>
                  <a:srgbClr val="FF0000"/>
                </a:solidFill>
              </a:rPr>
              <a:t>SPACE</a:t>
            </a:r>
            <a:r>
              <a:rPr lang="ko-KR" altLang="en-US" sz="1400" dirty="0">
                <a:solidFill>
                  <a:srgbClr val="FF0000"/>
                </a:solidFill>
              </a:rPr>
              <a:t>키</a:t>
            </a:r>
            <a:r>
              <a:rPr lang="ko-KR" altLang="en-US" sz="1400" dirty="0"/>
              <a:t>를 통해 상호작용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상자와 상호작용하면 미니게임이 실행된다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미니게임에 성공하면 총알 하나를 얻을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 descr="만화 영화이(가) 표시된 사진&#10;&#10;자동 생성된 설명">
            <a:extLst>
              <a:ext uri="{FF2B5EF4-FFF2-40B4-BE49-F238E27FC236}">
                <a16:creationId xmlns:a16="http://schemas.microsoft.com/office/drawing/2014/main" id="{B5A47437-4F4F-5D78-8BC5-F0A8297D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51" y="1460687"/>
            <a:ext cx="38290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열쇠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열쇠는 </a:t>
            </a:r>
            <a:r>
              <a:rPr lang="en-US" altLang="ko-KR" sz="1400" dirty="0"/>
              <a:t>2</a:t>
            </a:r>
            <a:r>
              <a:rPr lang="ko-KR" altLang="en-US" sz="1400" dirty="0"/>
              <a:t>일차 낮에 </a:t>
            </a:r>
            <a:r>
              <a:rPr lang="ko-KR" altLang="en-US" sz="1400" dirty="0" err="1"/>
              <a:t>쉘터에</a:t>
            </a:r>
            <a:r>
              <a:rPr lang="ko-KR" altLang="en-US" sz="1400" dirty="0"/>
              <a:t>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열쇠에 접근하여 상호작용을 열쇠를 얻을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열쇠를 얻으면 폭탄 목걸이 시간이 느리게 갈지 빠르게 갈지 멈추게 할지 프로토타입을 제작 후 논의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+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현재 모든 캐릭터가 얻을 수 있는데</a:t>
            </a:r>
            <a:r>
              <a:rPr lang="en-US" altLang="ko-KR" sz="1400" dirty="0"/>
              <a:t>, </a:t>
            </a:r>
            <a:r>
              <a:rPr lang="ko-KR" altLang="en-US" sz="1400" dirty="0"/>
              <a:t>한 캐릭터만 얻을 수 있게 할지 논의 중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정신집중을 </a:t>
            </a:r>
            <a:r>
              <a:rPr lang="en-US" altLang="ko-KR" sz="1400" dirty="0"/>
              <a:t>3</a:t>
            </a:r>
            <a:r>
              <a:rPr lang="ko-KR" altLang="en-US" sz="1400" dirty="0"/>
              <a:t>초 하여 </a:t>
            </a:r>
            <a:r>
              <a:rPr lang="ko-KR" altLang="en-US" sz="1400" dirty="0" err="1"/>
              <a:t>얻는걸로</a:t>
            </a:r>
            <a:r>
              <a:rPr lang="ko-KR" altLang="en-US" sz="1400" dirty="0"/>
              <a:t> 초기 설계는 되어있으나 구현하지 않았는데</a:t>
            </a:r>
            <a:r>
              <a:rPr lang="en-US" altLang="ko-KR" sz="1400" dirty="0"/>
              <a:t>, </a:t>
            </a:r>
            <a:r>
              <a:rPr lang="ko-KR" altLang="en-US" sz="1400" dirty="0"/>
              <a:t>할지 논의 중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8" name="그림 7" descr="텍스트, 스크린샷, 디지털 합성, PC 게임이(가) 표시된 사진&#10;&#10;자동 생성된 설명">
            <a:extLst>
              <a:ext uri="{FF2B5EF4-FFF2-40B4-BE49-F238E27FC236}">
                <a16:creationId xmlns:a16="http://schemas.microsoft.com/office/drawing/2014/main" id="{29E9C84A-EBC1-F5FF-72CD-925C1200A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58" y="662781"/>
            <a:ext cx="3192178" cy="5076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68B50-5478-612F-0F80-64A247110919}"/>
              </a:ext>
            </a:extLst>
          </p:cNvPr>
          <p:cNvSpPr txBox="1"/>
          <p:nvPr/>
        </p:nvSpPr>
        <p:spPr>
          <a:xfrm>
            <a:off x="8655323" y="5825887"/>
            <a:ext cx="17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정신집중</a:t>
            </a:r>
          </a:p>
        </p:txBody>
      </p:sp>
    </p:spTree>
    <p:extLst>
      <p:ext uri="{BB962C8B-B14F-4D97-AF65-F5344CB8AC3E}">
        <p14:creationId xmlns:p14="http://schemas.microsoft.com/office/powerpoint/2010/main" val="282245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비상탈출구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 err="1"/>
              <a:t>데드바이데이라이트의</a:t>
            </a:r>
            <a:r>
              <a:rPr lang="ko-KR" altLang="en-US" sz="1400" dirty="0"/>
              <a:t> 비상탈출구 개념을 차용하여 제작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</a:t>
            </a:r>
            <a:r>
              <a:rPr lang="ko-KR" altLang="en-US" sz="1400" dirty="0"/>
              <a:t>일차 밤에 필드 맵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곳에 생성되며</a:t>
            </a:r>
            <a:r>
              <a:rPr lang="en-US" altLang="ko-KR" sz="1400" dirty="0"/>
              <a:t>, </a:t>
            </a:r>
            <a:r>
              <a:rPr lang="ko-KR" altLang="en-US" sz="1400" dirty="0"/>
              <a:t>열쇠를 가지고 있어야지  탈출 가능하다</a:t>
            </a:r>
            <a:r>
              <a:rPr lang="en-US" altLang="ko-KR" sz="1400" dirty="0"/>
              <a:t>. </a:t>
            </a:r>
            <a:r>
              <a:rPr lang="ko-KR" altLang="en-US" sz="1400" dirty="0"/>
              <a:t>탈출하면 사용자는 승리한다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1X1 </a:t>
            </a:r>
            <a:r>
              <a:rPr lang="ko-KR" altLang="en-US" sz="1400" dirty="0"/>
              <a:t>타일 크기만큼의 </a:t>
            </a:r>
            <a:r>
              <a:rPr lang="en-US" altLang="ko-KR" sz="1400" dirty="0"/>
              <a:t>2D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 descr="의류, 사람, 야외, 지상이(가) 표시된 사진&#10;&#10;자동 생성된 설명">
            <a:extLst>
              <a:ext uri="{FF2B5EF4-FFF2-40B4-BE49-F238E27FC236}">
                <a16:creationId xmlns:a16="http://schemas.microsoft.com/office/drawing/2014/main" id="{79960B01-EE70-8691-C377-1AD0DCB29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83" y="859400"/>
            <a:ext cx="4329699" cy="4315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E0619E-C4B6-E276-EE2D-1744A600BC62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비상탈출구 구상</a:t>
            </a:r>
          </a:p>
        </p:txBody>
      </p:sp>
    </p:spTree>
    <p:extLst>
      <p:ext uri="{BB962C8B-B14F-4D97-AF65-F5344CB8AC3E}">
        <p14:creationId xmlns:p14="http://schemas.microsoft.com/office/powerpoint/2010/main" val="154403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12. </a:t>
            </a:r>
            <a:r>
              <a:rPr lang="ko-KR" altLang="en-US" dirty="0">
                <a:solidFill>
                  <a:srgbClr val="FF0000"/>
                </a:solidFill>
              </a:rPr>
              <a:t>조준선</a:t>
            </a:r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0159A933-2FA5-2DFC-8A4B-3DE6037C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8" y="1804933"/>
            <a:ext cx="6490079" cy="324813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03E12-FC8D-61AA-2F97-6A2777A3169B}"/>
              </a:ext>
            </a:extLst>
          </p:cNvPr>
          <p:cNvSpPr txBox="1"/>
          <p:nvPr/>
        </p:nvSpPr>
        <p:spPr>
          <a:xfrm>
            <a:off x="213013" y="1732547"/>
            <a:ext cx="4938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GIF</a:t>
            </a:r>
            <a:r>
              <a:rPr lang="ko-KR" altLang="en-US" sz="1400" dirty="0">
                <a:solidFill>
                  <a:srgbClr val="FF0000"/>
                </a:solidFill>
              </a:rPr>
              <a:t>와 같이 플레이어의 조준 방향을 빨간 레이저로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빨간 레이저는 플레이어의 시야에서만 보임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Ray</a:t>
            </a:r>
            <a:r>
              <a:rPr lang="ko-KR" altLang="en-US" sz="1400" dirty="0">
                <a:solidFill>
                  <a:srgbClr val="FF0000"/>
                </a:solidFill>
              </a:rPr>
              <a:t>를 쏴 사물에 충돌하기 전까지 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E0162-11BD-2702-9BEC-BA94BEAD6B19}"/>
              </a:ext>
            </a:extLst>
          </p:cNvPr>
          <p:cNvSpPr txBox="1"/>
          <p:nvPr/>
        </p:nvSpPr>
        <p:spPr>
          <a:xfrm>
            <a:off x="7839761" y="5370677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조준선 구상</a:t>
            </a:r>
          </a:p>
        </p:txBody>
      </p:sp>
    </p:spTree>
    <p:extLst>
      <p:ext uri="{BB962C8B-B14F-4D97-AF65-F5344CB8AC3E}">
        <p14:creationId xmlns:p14="http://schemas.microsoft.com/office/powerpoint/2010/main" val="250018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13. </a:t>
            </a:r>
            <a:r>
              <a:rPr lang="ko-KR" altLang="en-US" dirty="0"/>
              <a:t>몬스터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77FC8-4EF8-D6E4-ACA1-CFFEC9299AD7}"/>
              </a:ext>
            </a:extLst>
          </p:cNvPr>
          <p:cNvSpPr txBox="1"/>
          <p:nvPr/>
        </p:nvSpPr>
        <p:spPr>
          <a:xfrm>
            <a:off x="184878" y="2119408"/>
            <a:ext cx="52794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기존의 지정 구역을 배회하는 박쥐 몬스터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에너미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스폰</a:t>
            </a:r>
            <a:r>
              <a:rPr lang="ko-KR" altLang="en-US" sz="1400" dirty="0"/>
              <a:t> 포인트들 중 랜덤으로 </a:t>
            </a:r>
            <a:r>
              <a:rPr lang="ko-KR" altLang="en-US" sz="1400" dirty="0" err="1"/>
              <a:t>스폰된다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플레이어를 감지하면 따라가며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플레이어가 감지 범위 밖으로 벗어난다면 </a:t>
            </a:r>
            <a:r>
              <a:rPr lang="ko-KR" altLang="en-US" sz="1400" dirty="0" err="1"/>
              <a:t>스폰된</a:t>
            </a:r>
            <a:r>
              <a:rPr lang="ko-KR" altLang="en-US" sz="1400" dirty="0"/>
              <a:t> 위치로 돌아간다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플레이어와 충돌 시 사라지며</a:t>
            </a:r>
            <a:r>
              <a:rPr lang="en-US" altLang="ko-KR" sz="1400" dirty="0"/>
              <a:t>, HP</a:t>
            </a:r>
            <a:r>
              <a:rPr lang="ko-KR" altLang="en-US" sz="1400" dirty="0"/>
              <a:t>가 존재해 총알을 통해 </a:t>
            </a:r>
            <a:r>
              <a:rPr lang="en-US" altLang="ko-KR" sz="1400" dirty="0"/>
              <a:t>HP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이 되면 사라진다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충돌 시 플레이어는 </a:t>
            </a:r>
            <a:r>
              <a:rPr lang="en-US" altLang="ko-KR" sz="1400" dirty="0"/>
              <a:t>5</a:t>
            </a:r>
            <a:r>
              <a:rPr lang="ko-KR" altLang="en-US" sz="1400" dirty="0"/>
              <a:t>초 스턴과 </a:t>
            </a:r>
            <a:r>
              <a:rPr lang="en-US" altLang="ko-KR" sz="1400" dirty="0"/>
              <a:t>HP 1</a:t>
            </a:r>
            <a:r>
              <a:rPr lang="ko-KR" altLang="en-US" sz="1400" dirty="0"/>
              <a:t>칸을 잃는다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F7CD70-0EC4-53E4-3C58-F79E03B24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512579"/>
            <a:ext cx="32766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8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492207"/>
            <a:ext cx="5564736" cy="3749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/>
              <a:t>최초 게임 실행 시</a:t>
            </a:r>
            <a:r>
              <a:rPr lang="en-US" altLang="ko-KR" sz="1600" dirty="0"/>
              <a:t>,</a:t>
            </a:r>
            <a:r>
              <a:rPr lang="ko-KR" altLang="en-US" sz="1600" dirty="0"/>
              <a:t> 게임을 실행할지 종료할지 선택함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시작 버튼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종료 버튼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추가적으로 있으면 좋은 설정 요소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간단한 설정 버튼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설정 창 기능</a:t>
            </a:r>
            <a:endParaRPr lang="en-US" altLang="ko-KR" sz="1600" dirty="0"/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/>
              <a:t>사운드 조절 </a:t>
            </a:r>
            <a:r>
              <a:rPr lang="en-US" altLang="ko-KR" sz="1400" dirty="0"/>
              <a:t>/ +-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strike="sngStrike" dirty="0"/>
              <a:t>해상도 설정 </a:t>
            </a:r>
            <a:r>
              <a:rPr lang="en-US" altLang="ko-KR" sz="1400" strike="sngStrike" dirty="0"/>
              <a:t>/ 1920,</a:t>
            </a:r>
            <a:r>
              <a:rPr lang="ko-KR" altLang="en-US" sz="1400" strike="sngStrike" dirty="0"/>
              <a:t> </a:t>
            </a:r>
            <a:r>
              <a:rPr lang="en-US" altLang="ko-KR" sz="1400" strike="sngStrike" dirty="0"/>
              <a:t>1280</a:t>
            </a:r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strike="sngStrike" dirty="0"/>
              <a:t>전체화면 변경 </a:t>
            </a:r>
            <a:r>
              <a:rPr lang="en-US" altLang="ko-KR" sz="1400" strike="sngStrike" dirty="0"/>
              <a:t>/ </a:t>
            </a:r>
            <a:r>
              <a:rPr lang="ko-KR" altLang="en-US" sz="1400" strike="sngStrike" dirty="0" err="1"/>
              <a:t>전체창</a:t>
            </a:r>
            <a:r>
              <a:rPr lang="en-US" altLang="ko-KR" sz="1400" strike="sngStrike" dirty="0"/>
              <a:t>,</a:t>
            </a:r>
            <a:r>
              <a:rPr lang="ko-KR" altLang="en-US" sz="1400" strike="sngStrike" dirty="0"/>
              <a:t> </a:t>
            </a:r>
            <a:r>
              <a:rPr lang="ko-KR" altLang="en-US" sz="1400" strike="sngStrike" dirty="0" err="1"/>
              <a:t>창모드</a:t>
            </a:r>
            <a:endParaRPr lang="en-US" altLang="ko-KR" sz="1400" strike="sngStrike" dirty="0"/>
          </a:p>
          <a:p>
            <a:pPr marL="800100" lvl="1" indent="-342900">
              <a:buFont typeface="+mj-lt"/>
              <a:buAutoNum type="alphaLcPeriod"/>
            </a:pPr>
            <a:r>
              <a:rPr lang="ko-KR" altLang="en-US" sz="1400" dirty="0"/>
              <a:t>개발자 크레딧 </a:t>
            </a:r>
            <a:r>
              <a:rPr lang="en-US" altLang="ko-KR" sz="1400" dirty="0"/>
              <a:t>/ made</a:t>
            </a:r>
            <a:r>
              <a:rPr lang="ko-KR" altLang="en-US" sz="1400" dirty="0"/>
              <a:t> </a:t>
            </a:r>
            <a:r>
              <a:rPr lang="en-US" altLang="ko-KR" sz="1400" dirty="0"/>
              <a:t>by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028117" y="4872676"/>
            <a:ext cx="219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ko-KR" altLang="en-US" dirty="0" err="1"/>
              <a:t>메인화면</a:t>
            </a:r>
            <a:r>
              <a:rPr lang="ko-KR" altLang="en-US" dirty="0"/>
              <a:t> 사진</a:t>
            </a:r>
          </a:p>
        </p:txBody>
      </p:sp>
      <p:pic>
        <p:nvPicPr>
          <p:cNvPr id="1028" name="Picture 4" descr="Stuck on &quot;Press any key to start&quot; screen (on PC). What's the fix? :  r/CODWarzone">
            <a:extLst>
              <a:ext uri="{FF2B5EF4-FFF2-40B4-BE49-F238E27FC236}">
                <a16:creationId xmlns:a16="http://schemas.microsoft.com/office/drawing/2014/main" id="{3336C634-3C57-9455-33C8-ACE35F287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20" y="1934015"/>
            <a:ext cx="5240466" cy="286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6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999858"/>
            <a:ext cx="5564736" cy="5742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게임 시작 후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사용자는 게임 시작을 위한 룸을 만들 수 있어야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참가 할 수 있어야 한다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기본적으로 필요한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닉네임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룸을 만들 때 필요한 초기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이름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추가적으로 있으면 좋은 설정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비밀번호</a:t>
            </a:r>
            <a:r>
              <a:rPr lang="en-US" altLang="ko-KR" sz="1200" dirty="0"/>
              <a:t> -&gt; </a:t>
            </a:r>
            <a:r>
              <a:rPr lang="ko-KR" altLang="en-US" sz="1200" dirty="0"/>
              <a:t>원하는 사용자들끼리 게임을 이용 할 수 있도록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사용자가 룸에 참가하기 위해서 필요한 요소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룸 리스트를 통해 현재 생성된 룸 목록을 보여줄 수 있어야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룸 리스트에 있는 각 룸들은 룸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현재 룸에 참가한 플레이어 수를 보여줘야 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기본적으로 필요한</a:t>
            </a:r>
            <a:r>
              <a:rPr lang="en-US" altLang="ko-KR" sz="1200" dirty="0"/>
              <a:t> 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룸 만들기 버튼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표시된 룸 리스트에서 룸을 클릭 </a:t>
            </a:r>
            <a:r>
              <a:rPr lang="ko-KR" altLang="en-US" sz="1200" dirty="0" err="1"/>
              <a:t>했을때</a:t>
            </a:r>
            <a:r>
              <a:rPr lang="ko-KR" altLang="en-US" sz="1200" dirty="0"/>
              <a:t> 인원이 다 차지 않았다면 해당 룸에 들어갈 수 있도록</a:t>
            </a:r>
            <a:endParaRPr lang="en-US" altLang="ko-KR" sz="1200" dirty="0"/>
          </a:p>
          <a:p>
            <a:pPr>
              <a:buAutoNum type="arabicPeriod"/>
            </a:pPr>
            <a:endParaRPr lang="en-US" altLang="ko-KR" sz="1200" dirty="0"/>
          </a:p>
          <a:p>
            <a:pPr>
              <a:buAutoNum type="arabicPeriod"/>
            </a:pPr>
            <a:endParaRPr lang="ko-KR" altLang="en-US" sz="1200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4A9309F-7387-807C-A7BA-A5680CAD7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3" y="3145777"/>
            <a:ext cx="4960217" cy="3124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6281" y="6299141"/>
            <a:ext cx="176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예시 로비 </a:t>
            </a:r>
            <a:r>
              <a:rPr lang="ko-KR" altLang="en-US" dirty="0"/>
              <a:t>사진</a:t>
            </a:r>
          </a:p>
        </p:txBody>
      </p:sp>
      <p:pic>
        <p:nvPicPr>
          <p:cNvPr id="10" name="그림 9" descr="스크린샷, 텍스트, 마조렐 블루이(가) 표시된 사진&#10;&#10;자동 생성된 설명">
            <a:extLst>
              <a:ext uri="{FF2B5EF4-FFF2-40B4-BE49-F238E27FC236}">
                <a16:creationId xmlns:a16="http://schemas.microsoft.com/office/drawing/2014/main" id="{17F1120E-6E9F-FCD0-AF3F-FB912439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42" y="189527"/>
            <a:ext cx="3814006" cy="30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6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2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룸에 접속하면 이미 해당 룸에 접속한 사용자들의 이름이 표시되어야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채팅창을 통해 소통 할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그리고 룸 나가기 버튼을 통해 로비로 되돌아 갈 수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룸을 만든 사용자는 해당 룸의 인원수가 다 찼다면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시작 버튼을 눌러 게임을 시작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100" dirty="0"/>
              <a:t>추가되면 좋은 점</a:t>
            </a:r>
            <a:endParaRPr lang="en-US" altLang="ko-KR" sz="1100" dirty="0"/>
          </a:p>
          <a:p>
            <a:pPr marL="342900" indent="-342900">
              <a:buAutoNum type="arabicPeriod"/>
            </a:pPr>
            <a:r>
              <a:rPr lang="ko-KR" altLang="en-US" sz="1100" dirty="0"/>
              <a:t>해당 룸에 이름이 표시되는 것이 아닌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어몽어스나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구스구스덕과</a:t>
            </a:r>
            <a:r>
              <a:rPr lang="ko-KR" altLang="en-US" sz="1100" dirty="0"/>
              <a:t> 같은 게임같이 플레이어가 직접 움직일 수 있도록 하는 점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r>
              <a:rPr lang="en-US" altLang="ko-KR" sz="1100" dirty="0"/>
              <a:t>-&gt; </a:t>
            </a:r>
            <a:r>
              <a:rPr lang="ko-KR" altLang="en-US" sz="1100" dirty="0"/>
              <a:t>플레이어가 직접 움직이면서 지루하게 느끼지 않도록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2. </a:t>
            </a:r>
            <a:r>
              <a:rPr lang="ko-KR" altLang="en-US" sz="1100" dirty="0"/>
              <a:t>룸을 만든 사용자가 원하는 사용자를 룸에서 추방 시킬 수 있도록 하는 것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r>
              <a:rPr lang="en-US" altLang="ko-KR" sz="1100" dirty="0"/>
              <a:t>-&gt; </a:t>
            </a:r>
            <a:r>
              <a:rPr lang="ko-KR" altLang="en-US" sz="1100" dirty="0"/>
              <a:t>전에 만났을 때 싸웠거나 채팅을 통해 악질 행동을 하는 사용자를 내보 낼 수 있도록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3. </a:t>
            </a:r>
            <a:r>
              <a:rPr lang="ko-KR" altLang="en-US" sz="1100" dirty="0"/>
              <a:t>게임 시작 버튼을 누를 시 카운트 다운 후 시작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-&gt; </a:t>
            </a:r>
            <a:r>
              <a:rPr lang="ko-KR" altLang="en-US" sz="1100" dirty="0"/>
              <a:t>다른 플레이어가 시작한다는 것을 알기 위해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408095" y="532216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룸 사진</a:t>
            </a:r>
          </a:p>
        </p:txBody>
      </p:sp>
      <p:pic>
        <p:nvPicPr>
          <p:cNvPr id="5" name="그림 4" descr="텍스트, 스크린샷, 전자제품, 소프트웨어이(가) 표시된 사진&#10;&#10;자동 생성된 설명">
            <a:extLst>
              <a:ext uri="{FF2B5EF4-FFF2-40B4-BE49-F238E27FC236}">
                <a16:creationId xmlns:a16="http://schemas.microsoft.com/office/drawing/2014/main" id="{E97534B4-86E9-39B4-FE8A-903175B6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86" y="1474183"/>
            <a:ext cx="5932943" cy="36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1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조작법</a:t>
            </a:r>
          </a:p>
        </p:txBody>
      </p:sp>
      <p:pic>
        <p:nvPicPr>
          <p:cNvPr id="7" name="Picture 4" descr="1 + 무료 방향키 &amp; 키보드 이미지 - Pixabay">
            <a:extLst>
              <a:ext uri="{FF2B5EF4-FFF2-40B4-BE49-F238E27FC236}">
                <a16:creationId xmlns:a16="http://schemas.microsoft.com/office/drawing/2014/main" id="{E4760DD0-311E-7F79-9C27-FB72FE19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1" y="951792"/>
            <a:ext cx="6318570" cy="315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13B1BA6A-F373-BB85-DEA2-DCE9AD68D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531266"/>
              </p:ext>
            </p:extLst>
          </p:nvPr>
        </p:nvGraphicFramePr>
        <p:xfrm>
          <a:off x="7159813" y="2316480"/>
          <a:ext cx="46422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662">
                  <a:extLst>
                    <a:ext uri="{9D8B030D-6E8A-4147-A177-3AD203B41FA5}">
                      <a16:colId xmlns:a16="http://schemas.microsoft.com/office/drawing/2014/main" val="4712530"/>
                    </a:ext>
                  </a:extLst>
                </a:gridCol>
                <a:gridCol w="1582100">
                  <a:extLst>
                    <a:ext uri="{9D8B030D-6E8A-4147-A177-3AD203B41FA5}">
                      <a16:colId xmlns:a16="http://schemas.microsoft.com/office/drawing/2014/main" val="2575797991"/>
                    </a:ext>
                  </a:extLst>
                </a:gridCol>
                <a:gridCol w="2274524">
                  <a:extLst>
                    <a:ext uri="{9D8B030D-6E8A-4147-A177-3AD203B41FA5}">
                      <a16:colId xmlns:a16="http://schemas.microsoft.com/office/drawing/2014/main" val="183791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13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WASD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플레이어 상하좌우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0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캐릭터 방향 전환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3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상호작용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3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1 (</a:t>
                      </a:r>
                      <a:r>
                        <a:rPr lang="ko-KR" altLang="en-US" sz="1500" dirty="0"/>
                        <a:t>공용 스킬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3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스킬</a:t>
                      </a:r>
                      <a:r>
                        <a:rPr lang="en-US" altLang="ko-KR" sz="1500" dirty="0"/>
                        <a:t>2 (</a:t>
                      </a:r>
                      <a:r>
                        <a:rPr lang="ko-KR" altLang="en-US" sz="1500" dirty="0"/>
                        <a:t>직업 스킬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2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좌 클릭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총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8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마우스 우 클릭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68886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DBF4FE-D0E2-908A-9E84-54E0AE2C65B6}"/>
              </a:ext>
            </a:extLst>
          </p:cNvPr>
          <p:cNvGrpSpPr/>
          <p:nvPr/>
        </p:nvGrpSpPr>
        <p:grpSpPr>
          <a:xfrm>
            <a:off x="1521960" y="2908521"/>
            <a:ext cx="1741939" cy="431874"/>
            <a:chOff x="2079585" y="2494200"/>
            <a:chExt cx="1741939" cy="43187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12F208-AB4B-7764-0AB2-3E9BB594783F}"/>
                </a:ext>
              </a:extLst>
            </p:cNvPr>
            <p:cNvSpPr/>
            <p:nvPr/>
          </p:nvSpPr>
          <p:spPr>
            <a:xfrm>
              <a:off x="2228931" y="2640491"/>
              <a:ext cx="1592593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CC7CFE-6600-A1D5-A8C1-D426829E0707}"/>
                </a:ext>
              </a:extLst>
            </p:cNvPr>
            <p:cNvSpPr/>
            <p:nvPr/>
          </p:nvSpPr>
          <p:spPr>
            <a:xfrm>
              <a:off x="2079585" y="2494200"/>
              <a:ext cx="292584" cy="292583"/>
            </a:xfrm>
            <a:prstGeom prst="ellipse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ea typeface="맑은 고딕"/>
                </a:rPr>
                <a:t>3</a:t>
              </a:r>
              <a:endParaRPr lang="ko-KR" altLang="en-US" b="1" dirty="0"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7301C8-F48E-C919-2F7B-931C4E11F9D1}"/>
              </a:ext>
            </a:extLst>
          </p:cNvPr>
          <p:cNvGrpSpPr/>
          <p:nvPr/>
        </p:nvGrpSpPr>
        <p:grpSpPr>
          <a:xfrm>
            <a:off x="754317" y="2114096"/>
            <a:ext cx="505937" cy="420623"/>
            <a:chOff x="2140917" y="2505451"/>
            <a:chExt cx="505937" cy="4206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223457-C4DF-122B-DF64-3EC0B5847D7F}"/>
                </a:ext>
              </a:extLst>
            </p:cNvPr>
            <p:cNvSpPr/>
            <p:nvPr/>
          </p:nvSpPr>
          <p:spPr>
            <a:xfrm>
              <a:off x="2399596" y="2640491"/>
              <a:ext cx="247258" cy="285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C8CB02-57E3-89BF-C1E8-04DF9C8FFE87}"/>
                </a:ext>
              </a:extLst>
            </p:cNvPr>
            <p:cNvGrpSpPr/>
            <p:nvPr/>
          </p:nvGrpSpPr>
          <p:grpSpPr>
            <a:xfrm>
              <a:off x="2140917" y="2505451"/>
              <a:ext cx="292584" cy="292583"/>
              <a:chOff x="7536537" y="672099"/>
              <a:chExt cx="400050" cy="40005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70D95D6-DB39-358A-B263-1EB2100437B7}"/>
                  </a:ext>
                </a:extLst>
              </p:cNvPr>
              <p:cNvSpPr/>
              <p:nvPr/>
            </p:nvSpPr>
            <p:spPr>
              <a:xfrm>
                <a:off x="7536537" y="672099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A7A1D5-3854-FD27-6F4D-CBBC92B72F63}"/>
                  </a:ext>
                </a:extLst>
              </p:cNvPr>
              <p:cNvSpPr txBox="1"/>
              <p:nvPr/>
            </p:nvSpPr>
            <p:spPr>
              <a:xfrm>
                <a:off x="7583817" y="702110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4</a:t>
                </a:r>
              </a:p>
            </p:txBody>
          </p:sp>
        </p:grpSp>
      </p:grpSp>
      <p:pic>
        <p:nvPicPr>
          <p:cNvPr id="30" name="Picture 6" descr="Logitech G305 Lightspeed Wireless Gaming Mouse">
            <a:extLst>
              <a:ext uri="{FF2B5EF4-FFF2-40B4-BE49-F238E27FC236}">
                <a16:creationId xmlns:a16="http://schemas.microsoft.com/office/drawing/2014/main" id="{670A5F11-A3E0-315E-826E-396D1244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02" y="3803215"/>
            <a:ext cx="3354888" cy="251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4AD5F6-352B-5E89-B43D-E13687B33ABC}"/>
              </a:ext>
            </a:extLst>
          </p:cNvPr>
          <p:cNvGrpSpPr/>
          <p:nvPr/>
        </p:nvGrpSpPr>
        <p:grpSpPr>
          <a:xfrm>
            <a:off x="2503462" y="3667616"/>
            <a:ext cx="2030228" cy="2662457"/>
            <a:chOff x="2079585" y="2494200"/>
            <a:chExt cx="2030228" cy="266245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4ED93A-EE3B-785D-57F4-776639CC85C9}"/>
                </a:ext>
              </a:extLst>
            </p:cNvPr>
            <p:cNvSpPr/>
            <p:nvPr/>
          </p:nvSpPr>
          <p:spPr>
            <a:xfrm>
              <a:off x="2220172" y="2640491"/>
              <a:ext cx="1889641" cy="25161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1BE7757-42F0-A699-BA6D-BFFAFA309FA4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726B8C7-CF43-EFE8-24CC-3C87025E3C12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45AA40-32A6-0E20-186B-42858DDC85DB}"/>
                  </a:ext>
                </a:extLst>
              </p:cNvPr>
              <p:cNvSpPr txBox="1"/>
              <p:nvPr/>
            </p:nvSpPr>
            <p:spPr>
              <a:xfrm>
                <a:off x="7502415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</a:t>
                </a:r>
                <a:endParaRPr lang="ko-KR" altLang="en-US" sz="1000" b="1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29ED6D-8189-1AE2-D144-B2C32194F4D4}"/>
              </a:ext>
            </a:extLst>
          </p:cNvPr>
          <p:cNvGrpSpPr/>
          <p:nvPr/>
        </p:nvGrpSpPr>
        <p:grpSpPr>
          <a:xfrm>
            <a:off x="2835322" y="3688619"/>
            <a:ext cx="762524" cy="1307736"/>
            <a:chOff x="2079585" y="2494200"/>
            <a:chExt cx="762524" cy="130773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A8DD43-8B40-F9AD-00A5-5B947F87D4C2}"/>
                </a:ext>
              </a:extLst>
            </p:cNvPr>
            <p:cNvSpPr/>
            <p:nvPr/>
          </p:nvSpPr>
          <p:spPr>
            <a:xfrm>
              <a:off x="2228931" y="2622974"/>
              <a:ext cx="613178" cy="1178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1B35D9E-DDE4-7C23-B4BF-A7EA95580ADA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C988F08-50B1-6212-5D39-251D1AE6096E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B0A127-3293-BD1C-4A7B-4743FEB6B590}"/>
                  </a:ext>
                </a:extLst>
              </p:cNvPr>
              <p:cNvSpPr txBox="1"/>
              <p:nvPr/>
            </p:nvSpPr>
            <p:spPr>
              <a:xfrm>
                <a:off x="7514391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6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E39AB9A-F293-345B-55AE-3DAA14EC58BE}"/>
              </a:ext>
            </a:extLst>
          </p:cNvPr>
          <p:cNvGrpSpPr/>
          <p:nvPr/>
        </p:nvGrpSpPr>
        <p:grpSpPr>
          <a:xfrm>
            <a:off x="1431257" y="2034499"/>
            <a:ext cx="395198" cy="521032"/>
            <a:chOff x="1982043" y="3013709"/>
            <a:chExt cx="395198" cy="52103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F298DEF-F3ED-4D24-A273-4EE17013598D}"/>
                </a:ext>
              </a:extLst>
            </p:cNvPr>
            <p:cNvSpPr/>
            <p:nvPr/>
          </p:nvSpPr>
          <p:spPr>
            <a:xfrm>
              <a:off x="2113424" y="3237038"/>
              <a:ext cx="263817" cy="297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4E04C4-699B-EA36-3B80-F467F7D472F3}"/>
                </a:ext>
              </a:extLst>
            </p:cNvPr>
            <p:cNvGrpSpPr/>
            <p:nvPr/>
          </p:nvGrpSpPr>
          <p:grpSpPr>
            <a:xfrm>
              <a:off x="1982043" y="3013709"/>
              <a:ext cx="292584" cy="292583"/>
              <a:chOff x="7319309" y="1367042"/>
              <a:chExt cx="400050" cy="400050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4DE9D4EE-816F-B240-AB28-0A89A1538FC1}"/>
                  </a:ext>
                </a:extLst>
              </p:cNvPr>
              <p:cNvSpPr/>
              <p:nvPr/>
            </p:nvSpPr>
            <p:spPr>
              <a:xfrm>
                <a:off x="7319309" y="1367042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88B8342-5256-8F0C-76E1-BC4638D8959A}"/>
                  </a:ext>
                </a:extLst>
              </p:cNvPr>
              <p:cNvSpPr txBox="1"/>
              <p:nvPr/>
            </p:nvSpPr>
            <p:spPr>
              <a:xfrm>
                <a:off x="7379250" y="139843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5</a:t>
                </a: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3E6F1-3731-2AA6-D6AF-E05809299DF8}"/>
              </a:ext>
            </a:extLst>
          </p:cNvPr>
          <p:cNvGrpSpPr/>
          <p:nvPr/>
        </p:nvGrpSpPr>
        <p:grpSpPr>
          <a:xfrm>
            <a:off x="3515363" y="3688619"/>
            <a:ext cx="762524" cy="1307736"/>
            <a:chOff x="2079585" y="2494200"/>
            <a:chExt cx="762524" cy="13077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D880735-5473-E6CA-0C24-B76CE5EA45CE}"/>
                </a:ext>
              </a:extLst>
            </p:cNvPr>
            <p:cNvSpPr/>
            <p:nvPr/>
          </p:nvSpPr>
          <p:spPr>
            <a:xfrm>
              <a:off x="2228931" y="2622974"/>
              <a:ext cx="613178" cy="1178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E2F9D31-AA13-135B-B379-80326A778821}"/>
                </a:ext>
              </a:extLst>
            </p:cNvPr>
            <p:cNvGrpSpPr/>
            <p:nvPr/>
          </p:nvGrpSpPr>
          <p:grpSpPr>
            <a:xfrm>
              <a:off x="2079585" y="2494200"/>
              <a:ext cx="292584" cy="292583"/>
              <a:chOff x="7452678" y="656715"/>
              <a:chExt cx="400050" cy="40005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5FCCD1A-AF8F-AEF8-022F-629BA6514640}"/>
                  </a:ext>
                </a:extLst>
              </p:cNvPr>
              <p:cNvSpPr/>
              <p:nvPr/>
            </p:nvSpPr>
            <p:spPr>
              <a:xfrm>
                <a:off x="7452678" y="656715"/>
                <a:ext cx="400050" cy="400050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D9C949-BD43-2D86-B42A-127BEF8744A2}"/>
                  </a:ext>
                </a:extLst>
              </p:cNvPr>
              <p:cNvSpPr txBox="1"/>
              <p:nvPr/>
            </p:nvSpPr>
            <p:spPr>
              <a:xfrm>
                <a:off x="7514391" y="688409"/>
                <a:ext cx="289062" cy="3366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 dirty="0">
                    <a:ea typeface="맑은 고딕"/>
                  </a:rPr>
                  <a:t>7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9BCAFF-C7F2-BE1B-1E73-BBE93E8B7A3F}"/>
              </a:ext>
            </a:extLst>
          </p:cNvPr>
          <p:cNvGrpSpPr/>
          <p:nvPr/>
        </p:nvGrpSpPr>
        <p:grpSpPr>
          <a:xfrm>
            <a:off x="1034289" y="2089683"/>
            <a:ext cx="852772" cy="739241"/>
            <a:chOff x="1026034" y="2084921"/>
            <a:chExt cx="852772" cy="73924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873CE68-BCEF-B0B8-3CA7-67AE46539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1302" y="2248234"/>
              <a:ext cx="0" cy="28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E018B2-19A9-E58C-FC13-A92D6C3C965F}"/>
                </a:ext>
              </a:extLst>
            </p:cNvPr>
            <p:cNvGrpSpPr/>
            <p:nvPr/>
          </p:nvGrpSpPr>
          <p:grpSpPr>
            <a:xfrm>
              <a:off x="1026034" y="2084921"/>
              <a:ext cx="852772" cy="739241"/>
              <a:chOff x="1026034" y="2084921"/>
              <a:chExt cx="852772" cy="73924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10FAF1C-7790-A1E5-2BCE-91884343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5225" y="2248234"/>
                <a:ext cx="0" cy="2832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085F67B-B6E7-10C5-3A85-9F81EDE10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987" y="2248234"/>
                <a:ext cx="34354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44933DD-7FFE-FDAE-0B32-149B4505D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24" y="2795922"/>
                <a:ext cx="82282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70B6246-B70D-CFEA-6E63-8BD9ED58F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231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C777F5F-A1FA-555C-E80E-9103C29C5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367" y="2538577"/>
                <a:ext cx="0" cy="28558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ABA7944-94B2-131D-4D47-FCF708F57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763" y="2538577"/>
                <a:ext cx="35004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01C4182-46E3-CD1B-F1EC-CC719FF30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34" y="2531434"/>
                <a:ext cx="27519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71307EB-3B05-55C8-1524-B7B71BBAE933}"/>
                  </a:ext>
                </a:extLst>
              </p:cNvPr>
              <p:cNvSpPr/>
              <p:nvPr/>
            </p:nvSpPr>
            <p:spPr>
              <a:xfrm>
                <a:off x="1115082" y="2084921"/>
                <a:ext cx="292584" cy="292583"/>
              </a:xfrm>
              <a:prstGeom prst="ellipse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016E50-05A4-398A-3CD0-C06AC53FA89C}"/>
                  </a:ext>
                </a:extLst>
              </p:cNvPr>
              <p:cNvSpPr txBox="1"/>
              <p:nvPr/>
            </p:nvSpPr>
            <p:spPr>
              <a:xfrm>
                <a:off x="1151458" y="2108101"/>
                <a:ext cx="2114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1</a:t>
                </a:r>
                <a:endParaRPr lang="ko-KR" altLang="en-US" sz="1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23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325563"/>
            <a:ext cx="5564736" cy="538563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2D </a:t>
            </a:r>
            <a:r>
              <a:rPr lang="ko-KR" altLang="en-US" sz="1400" dirty="0"/>
              <a:t>도트 캐릭터로 구성된다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캐릭터가 가지고 있는 기본 속성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HP -&gt;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가진다</a:t>
            </a:r>
            <a:r>
              <a:rPr lang="en-US" altLang="ko-KR" sz="1400" dirty="0"/>
              <a:t>. 1</a:t>
            </a:r>
            <a:r>
              <a:rPr lang="ko-KR" altLang="en-US" sz="1400" dirty="0"/>
              <a:t>칸의 </a:t>
            </a:r>
            <a:r>
              <a:rPr lang="en-US" altLang="ko-KR" sz="1400" dirty="0"/>
              <a:t>HP</a:t>
            </a:r>
            <a:r>
              <a:rPr lang="ko-KR" altLang="en-US" sz="1400" dirty="0"/>
              <a:t>를 잃으면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후 다시 치유된다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임의의</a:t>
            </a:r>
            <a:r>
              <a:rPr lang="ko-KR" altLang="en-US" sz="1400" dirty="0"/>
              <a:t> </a:t>
            </a:r>
            <a:r>
              <a:rPr lang="en-US" altLang="ko-KR" sz="1400" dirty="0"/>
              <a:t>HP</a:t>
            </a:r>
            <a:r>
              <a:rPr lang="ko-KR" altLang="en-US" sz="1400" dirty="0"/>
              <a:t>를 다 잃으면 캐릭터는 사망한다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폭탄 목걸이 </a:t>
            </a:r>
            <a:r>
              <a:rPr lang="en-US" altLang="ko-KR" sz="1400" dirty="0"/>
              <a:t>-&gt; </a:t>
            </a:r>
            <a:r>
              <a:rPr lang="ko-KR" altLang="en-US" sz="1400" dirty="0"/>
              <a:t>내부 시간 카운트를 가진다</a:t>
            </a:r>
            <a:r>
              <a:rPr lang="en-US" altLang="ko-KR" sz="1400" dirty="0"/>
              <a:t>. 240</a:t>
            </a:r>
            <a:r>
              <a:rPr lang="ko-KR" altLang="en-US" sz="1400" dirty="0"/>
              <a:t>초의 시간을 가진다</a:t>
            </a:r>
            <a:r>
              <a:rPr lang="en-US" altLang="ko-KR" sz="1400" dirty="0"/>
              <a:t>. </a:t>
            </a:r>
            <a:r>
              <a:rPr lang="ko-KR" altLang="en-US" sz="1400" dirty="0"/>
              <a:t>게임이 시작되면 자동으로 시간이 줄어들며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시간이 다 다하면 캐릭터는 사망한다</a:t>
            </a:r>
            <a:r>
              <a:rPr lang="en-US" altLang="ko-KR" sz="1400" dirty="0"/>
              <a:t>. </a:t>
            </a:r>
            <a:r>
              <a:rPr lang="ko-KR" altLang="en-US" sz="1400" dirty="0"/>
              <a:t>폭탄 목걸이라는 용어를 </a:t>
            </a:r>
            <a:r>
              <a:rPr lang="ko-KR" altLang="en-US" sz="1400" dirty="0" err="1"/>
              <a:t>사용하는거지</a:t>
            </a:r>
            <a:r>
              <a:rPr lang="ko-KR" altLang="en-US" sz="1400" dirty="0"/>
              <a:t> 내부 타이머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제한 시간이라 보면 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가방 </a:t>
            </a:r>
            <a:r>
              <a:rPr lang="en-US" altLang="ko-KR" sz="1400" dirty="0"/>
              <a:t>-&gt; </a:t>
            </a:r>
            <a:r>
              <a:rPr lang="ko-KR" altLang="en-US" sz="1400" dirty="0"/>
              <a:t>따로 가방을 보여주거나 여는 키는 존재하지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 내부 변수에 저장하는 식으로 사용 예정</a:t>
            </a:r>
            <a:r>
              <a:rPr lang="en-US" altLang="ko-KR" sz="1400" dirty="0"/>
              <a:t>. Bullet </a:t>
            </a:r>
            <a:r>
              <a:rPr lang="ko-KR" altLang="en-US" sz="1400" dirty="0"/>
              <a:t>변수와 </a:t>
            </a:r>
            <a:r>
              <a:rPr lang="en-US" altLang="ko-KR" sz="1400" dirty="0"/>
              <a:t>Key </a:t>
            </a:r>
            <a:r>
              <a:rPr lang="ko-KR" altLang="en-US" sz="1400" dirty="0"/>
              <a:t>변수가 존재하며 총알을 얻으면 </a:t>
            </a:r>
            <a:r>
              <a:rPr lang="en-US" altLang="ko-KR" sz="1400" dirty="0"/>
              <a:t>Bullet </a:t>
            </a:r>
            <a:r>
              <a:rPr lang="ko-KR" altLang="en-US" sz="1400" dirty="0"/>
              <a:t>변수에 숫자를 증가하는 식으로 사용할 예정</a:t>
            </a:r>
            <a:r>
              <a:rPr lang="en-US" altLang="ko-KR" sz="1400" dirty="0"/>
              <a:t>. </a:t>
            </a:r>
            <a:r>
              <a:rPr lang="ko-KR" altLang="en-US" sz="1400" dirty="0"/>
              <a:t>열쇠도 동일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충돌 </a:t>
            </a:r>
            <a:r>
              <a:rPr lang="ko-KR" altLang="en-US" sz="1400" dirty="0" err="1"/>
              <a:t>콜라이더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몬스터나 총알에 맞았을 때 피격을 당했다는 정보를 체크할 수 있는 </a:t>
            </a:r>
            <a:r>
              <a:rPr lang="ko-KR" altLang="en-US" sz="1400" dirty="0" err="1"/>
              <a:t>콜라이더가</a:t>
            </a:r>
            <a:r>
              <a:rPr lang="ko-KR" altLang="en-US" sz="1400" dirty="0"/>
              <a:t> 존재해야 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1 -&gt; </a:t>
            </a:r>
            <a:r>
              <a:rPr lang="ko-KR" altLang="en-US" sz="1400" dirty="0"/>
              <a:t>사용하면 </a:t>
            </a:r>
            <a:r>
              <a:rPr lang="en-US" altLang="ko-KR" sz="1400" dirty="0"/>
              <a:t>1</a:t>
            </a:r>
            <a:r>
              <a:rPr lang="ko-KR" altLang="en-US" sz="1400" dirty="0"/>
              <a:t>초간 이동속도가 소폭 증가한다</a:t>
            </a:r>
            <a:r>
              <a:rPr lang="en-US" altLang="ko-KR" sz="1400" dirty="0"/>
              <a:t>. 10</a:t>
            </a:r>
            <a:r>
              <a:rPr lang="ko-KR" altLang="en-US" sz="1400" dirty="0"/>
              <a:t>초의 쿨 타임을 가지고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스킬</a:t>
            </a:r>
            <a:r>
              <a:rPr lang="en-US" altLang="ko-KR" sz="1400" dirty="0"/>
              <a:t>2 -&gt; </a:t>
            </a:r>
            <a:r>
              <a:rPr lang="ko-KR" altLang="en-US" sz="1400" dirty="0"/>
              <a:t>각각의 직업이 고유로 가지고 있는 스킬을 사용할 수 있다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51601" y="52474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캐릭터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3C23A-431F-2515-2E77-3056453F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845" y="1522949"/>
            <a:ext cx="4641509" cy="36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폭탄 목걸이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39215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폭탄 목걸이라는 용어로 지칭한다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실제로 게임 제한 시간이라고 보면 되고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캐릭터가</a:t>
            </a:r>
            <a:r>
              <a:rPr lang="en-US" altLang="ko-KR" sz="1400" dirty="0"/>
              <a:t> </a:t>
            </a:r>
            <a:r>
              <a:rPr lang="ko-KR" altLang="en-US" sz="1400" dirty="0"/>
              <a:t>가지고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240</a:t>
            </a:r>
            <a:r>
              <a:rPr lang="ko-KR" altLang="en-US" sz="1400" dirty="0"/>
              <a:t>초로 설정 되어있고</a:t>
            </a:r>
            <a:r>
              <a:rPr lang="en-US" altLang="ko-KR" sz="1400" dirty="0"/>
              <a:t>, </a:t>
            </a:r>
            <a:r>
              <a:rPr lang="ko-KR" altLang="en-US" sz="1400" dirty="0"/>
              <a:t>연구소 맵 후 필드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들어서면 자동으로 델타 타임에 따라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 시간은 총알에 피격되거나 몬스터에 피격되면 </a:t>
            </a:r>
            <a:r>
              <a:rPr lang="en-US" altLang="ko-KR" sz="1400" dirty="0"/>
              <a:t>30</a:t>
            </a:r>
            <a:r>
              <a:rPr lang="ko-KR" altLang="en-US" sz="1400" dirty="0"/>
              <a:t>초 줄어든다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시간을 늘리거나 추가할 방법은 존재하지 않는다</a:t>
            </a:r>
            <a:r>
              <a:rPr lang="en-US" altLang="ko-KR" sz="1400" dirty="0"/>
              <a:t>. </a:t>
            </a:r>
            <a:r>
              <a:rPr lang="ko-KR" altLang="en-US" sz="1400" dirty="0"/>
              <a:t>열쇠를 통해서만 가능하도록 할 예정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215750" y="39632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 사진</a:t>
            </a:r>
          </a:p>
        </p:txBody>
      </p:sp>
      <p:pic>
        <p:nvPicPr>
          <p:cNvPr id="6" name="그림 5" descr="텍스트, 스크린샷, 노랑, 게임이(가) 표시된 사진&#10;&#10;자동 생성된 설명">
            <a:extLst>
              <a:ext uri="{FF2B5EF4-FFF2-40B4-BE49-F238E27FC236}">
                <a16:creationId xmlns:a16="http://schemas.microsoft.com/office/drawing/2014/main" id="{F42A43FA-48B8-3CA3-ED3A-372558EC7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0"/>
          <a:stretch/>
        </p:blipFill>
        <p:spPr>
          <a:xfrm>
            <a:off x="6096000" y="3429000"/>
            <a:ext cx="5429250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총</a:t>
            </a:r>
            <a:r>
              <a:rPr lang="en-US" altLang="ko-KR" dirty="0"/>
              <a:t> &amp; </a:t>
            </a:r>
            <a:r>
              <a:rPr lang="ko-KR" altLang="en-US" dirty="0"/>
              <a:t>총알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74830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총은 캐릭터 손에 들려져 있다</a:t>
            </a:r>
            <a:r>
              <a:rPr lang="en-US" altLang="ko-KR" sz="1400" dirty="0"/>
              <a:t>.</a:t>
            </a:r>
            <a:r>
              <a:rPr lang="ko-KR" altLang="en-US" sz="1400" dirty="0"/>
              <a:t> 따로 꺼내거나 넣는 키는 존재하지 않는다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총알을 상자에서 획득한 후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왼쪽 클릭을 통해 발사 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총알을 발사하면 총알이 소모된다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총알은 마우스 포인터 방향으로 발사되며</a:t>
            </a:r>
            <a:r>
              <a:rPr lang="en-US" altLang="ko-KR" sz="1400" dirty="0"/>
              <a:t>, </a:t>
            </a:r>
            <a:r>
              <a:rPr lang="ko-KR" altLang="en-US" sz="1400" dirty="0"/>
              <a:t>벽에 부딪히거나 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몬스터에 부딪히면 사라진다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</a:p>
          <a:p>
            <a:pPr marL="0" indent="0">
              <a:buNone/>
            </a:pPr>
            <a:r>
              <a:rPr lang="ko-KR" altLang="en-US" sz="1400" dirty="0"/>
              <a:t>캐릭터가 총알에 충돌하면 폭탄 목걸이 시간 </a:t>
            </a:r>
            <a:r>
              <a:rPr lang="en-US" altLang="ko-KR" sz="1400" dirty="0"/>
              <a:t>30</a:t>
            </a:r>
            <a:r>
              <a:rPr lang="ko-KR" altLang="en-US" sz="1400" dirty="0"/>
              <a:t>초와 </a:t>
            </a:r>
            <a:r>
              <a:rPr lang="en-US" altLang="ko-KR" sz="1400" dirty="0"/>
              <a:t>HP 1</a:t>
            </a:r>
            <a:r>
              <a:rPr lang="ko-KR" altLang="en-US" sz="1400" dirty="0"/>
              <a:t>칸을 잃게 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>
                <a:solidFill>
                  <a:srgbClr val="FF0000"/>
                </a:solidFill>
              </a:rPr>
              <a:t>보유한 총알 전부 소모 시 </a:t>
            </a:r>
            <a:r>
              <a:rPr lang="ko-KR" altLang="en-US" sz="1400" dirty="0" err="1">
                <a:solidFill>
                  <a:srgbClr val="FF0000"/>
                </a:solidFill>
              </a:rPr>
              <a:t>틱틱</a:t>
            </a:r>
            <a:r>
              <a:rPr lang="ko-KR" altLang="en-US" sz="1400" dirty="0">
                <a:solidFill>
                  <a:srgbClr val="FF0000"/>
                </a:solidFill>
              </a:rPr>
              <a:t> 거리는 효과음과 총알이 발사 되지 않는다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E613D-453D-7250-2652-348D983C3735}"/>
              </a:ext>
            </a:extLst>
          </p:cNvPr>
          <p:cNvSpPr txBox="1"/>
          <p:nvPr/>
        </p:nvSpPr>
        <p:spPr>
          <a:xfrm>
            <a:off x="8535094" y="4500562"/>
            <a:ext cx="149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총 사진</a:t>
            </a:r>
          </a:p>
        </p:txBody>
      </p:sp>
      <p:pic>
        <p:nvPicPr>
          <p:cNvPr id="6" name="그림 5" descr="무기이(가) 표시된 사진&#10;&#10;자동 생성된 설명">
            <a:extLst>
              <a:ext uri="{FF2B5EF4-FFF2-40B4-BE49-F238E27FC236}">
                <a16:creationId xmlns:a16="http://schemas.microsoft.com/office/drawing/2014/main" id="{9C03BD04-00B6-03AA-4229-8561DEBD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74" y="2586037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0FCB7-9544-0BF5-7DA4-4D5F05CA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3CA9-C3A1-60D6-0DBE-F29A5C4DA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1" y="1769944"/>
            <a:ext cx="5564736" cy="48405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해당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 제한이 존재하며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다음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룸에서 게임 시작 후 해당 </a:t>
            </a:r>
            <a:r>
              <a:rPr lang="ko-KR" altLang="en-US" sz="1400" dirty="0" err="1"/>
              <a:t>맵으로</a:t>
            </a:r>
            <a:r>
              <a:rPr lang="ko-KR" altLang="en-US" sz="1400" dirty="0"/>
              <a:t> 이동된다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연구소 </a:t>
            </a:r>
            <a:r>
              <a:rPr lang="ko-KR" altLang="en-US" sz="1400" dirty="0" err="1"/>
              <a:t>맵은</a:t>
            </a:r>
            <a:r>
              <a:rPr lang="ko-KR" altLang="en-US" sz="1400" dirty="0"/>
              <a:t> 직업을 결정 할 수 있는 아이템들이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아이템을 먹은 후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초 </a:t>
            </a:r>
            <a:r>
              <a:rPr lang="ko-KR" altLang="en-US" sz="1400" dirty="0"/>
              <a:t>시간이 지나면 자동으로 해당 직업으로 전직한다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전직 아이템을 먹지 못하면 직업을 얻지 못한 채로 시작한다</a:t>
            </a:r>
            <a:r>
              <a:rPr lang="en-US" altLang="ko-KR" sz="1400" dirty="0"/>
              <a:t>. </a:t>
            </a:r>
            <a:r>
              <a:rPr lang="ko-KR" altLang="en-US" sz="1400" dirty="0"/>
              <a:t>직업 아이템을 먹으면 다른 직업 아이템을 먹지 못한다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3</a:t>
            </a:r>
            <a:r>
              <a:rPr lang="ko-KR" altLang="en-US" sz="1400" dirty="0"/>
              <a:t>곳의 지정된 위치에서 각각 </a:t>
            </a:r>
            <a:r>
              <a:rPr lang="ko-KR" altLang="en-US" sz="1400" dirty="0" err="1"/>
              <a:t>스폰된다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직업 아이템을 먹는 것 외에는 다른 콘텐츠는 존재하지 않는다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B938F0-C27E-FDCF-306F-6F8B321B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07" y="1325563"/>
            <a:ext cx="6323262" cy="33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1061</Words>
  <Application>Microsoft Office PowerPoint</Application>
  <PresentationFormat>와이드스크린</PresentationFormat>
  <Paragraphs>182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TRASHES 시스템 기획서</vt:lpstr>
      <vt:lpstr>0. 메인화면</vt:lpstr>
      <vt:lpstr>1. 로비</vt:lpstr>
      <vt:lpstr>2. 룸</vt:lpstr>
      <vt:lpstr>3. 조작법</vt:lpstr>
      <vt:lpstr>4. 캐릭터</vt:lpstr>
      <vt:lpstr>5. 폭탄 목걸이</vt:lpstr>
      <vt:lpstr>6. 총 &amp; 총알</vt:lpstr>
      <vt:lpstr>7. 연구소</vt:lpstr>
      <vt:lpstr>8. 필드</vt:lpstr>
      <vt:lpstr>9. 상자</vt:lpstr>
      <vt:lpstr>10. 열쇠</vt:lpstr>
      <vt:lpstr>11. 비상탈출구</vt:lpstr>
      <vt:lpstr>12. 조준선</vt:lpstr>
      <vt:lpstr>13. 몬스터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TRASHES 시스템 기획서</dc:title>
  <dc:creator>용성 최</dc:creator>
  <cp:lastModifiedBy>최용성</cp:lastModifiedBy>
  <cp:revision>94</cp:revision>
  <dcterms:created xsi:type="dcterms:W3CDTF">2023-10-10T16:22:30Z</dcterms:created>
  <dcterms:modified xsi:type="dcterms:W3CDTF">2023-12-09T07:56:27Z</dcterms:modified>
</cp:coreProperties>
</file>